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5/29/2018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8A931-1753-4447-80F1-8FEEB833D5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s-ES" dirty="0"/>
              <a:t>Recuperación y clasificación en textos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D4B4E4-E5C3-4B93-8A07-2B08E7FED8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r"/>
            <a:endParaRPr lang="es-ES" dirty="0"/>
          </a:p>
          <a:p>
            <a:pPr algn="r"/>
            <a:r>
              <a:rPr lang="es-ES" dirty="0"/>
              <a:t>Gerardo Fernández Rodríguez</a:t>
            </a:r>
          </a:p>
          <a:p>
            <a:pPr algn="r"/>
            <a:r>
              <a:rPr lang="es-ES" dirty="0"/>
              <a:t>Manuel Payán Cabrera</a:t>
            </a:r>
          </a:p>
        </p:txBody>
      </p:sp>
    </p:spTree>
    <p:extLst>
      <p:ext uri="{BB962C8B-B14F-4D97-AF65-F5344CB8AC3E}">
        <p14:creationId xmlns:p14="http://schemas.microsoft.com/office/powerpoint/2010/main" val="4130364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772F1-359C-4275-B9F9-6E55F352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70EBA0-0CE8-480C-92CD-5ED4950915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Recuperación de información en la web</a:t>
            </a:r>
          </a:p>
          <a:p>
            <a:r>
              <a:rPr lang="es-ES" dirty="0"/>
              <a:t>Clasificación de textos recuperados</a:t>
            </a:r>
          </a:p>
        </p:txBody>
      </p:sp>
    </p:spTree>
    <p:extLst>
      <p:ext uri="{BB962C8B-B14F-4D97-AF65-F5344CB8AC3E}">
        <p14:creationId xmlns:p14="http://schemas.microsoft.com/office/powerpoint/2010/main" val="2809844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42598-C98C-4DC7-89C1-1B58FF933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Recuperación de información en la web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FEDB77-653C-40F7-B3E0-D294A6CCC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TripAdvisor</a:t>
            </a:r>
          </a:p>
          <a:p>
            <a:r>
              <a:rPr lang="es-ES" dirty="0" err="1"/>
              <a:t>Crawler</a:t>
            </a:r>
            <a:r>
              <a:rPr lang="es-ES" dirty="0"/>
              <a:t> (</a:t>
            </a:r>
            <a:r>
              <a:rPr lang="es-ES" dirty="0" err="1"/>
              <a:t>Python+Xpath</a:t>
            </a:r>
            <a:r>
              <a:rPr lang="es-ES" dirty="0"/>
              <a:t>)</a:t>
            </a:r>
          </a:p>
          <a:p>
            <a:r>
              <a:rPr lang="es-ES" dirty="0"/>
              <a:t>Resultado obtenido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A5D7E8-87FC-4EDE-ADD6-9B11CB784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516" y="291529"/>
            <a:ext cx="5061438" cy="28386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5334ED1-B183-40C8-A7AB-30332B3B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260" y="4675309"/>
            <a:ext cx="7042272" cy="11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64C5C-2522-4BC9-8110-C36710D2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Clasificación de textos recuperados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D97F11-CB5D-400C-B961-8E9890D0B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KNIME</a:t>
            </a:r>
          </a:p>
          <a:p>
            <a:r>
              <a:rPr lang="es-ES" dirty="0" err="1"/>
              <a:t>MonkeyLearn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D45DDD-C818-4399-BD80-0891C405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478" y="226768"/>
            <a:ext cx="5705536" cy="320223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4296835-45B5-4D83-BD42-7C38B6FE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478" y="3536749"/>
            <a:ext cx="5705536" cy="306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3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041E0D-763A-4F12-BD59-94902C3D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KNIME: </a:t>
            </a:r>
            <a:r>
              <a:rPr lang="es-ES" dirty="0" err="1"/>
              <a:t>Preprocesa</a:t>
            </a:r>
            <a:r>
              <a:rPr lang="es-ES" dirty="0"/>
              <a:t>-miento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A7DEA2-A48F-435E-AD42-5B77758B9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Punctuation</a:t>
            </a:r>
            <a:r>
              <a:rPr lang="es-ES" dirty="0"/>
              <a:t> </a:t>
            </a:r>
            <a:r>
              <a:rPr lang="es-ES" dirty="0" err="1"/>
              <a:t>erasure</a:t>
            </a:r>
            <a:endParaRPr lang="es-ES" dirty="0"/>
          </a:p>
          <a:p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filter</a:t>
            </a:r>
            <a:endParaRPr lang="es-ES" dirty="0"/>
          </a:p>
          <a:p>
            <a:r>
              <a:rPr lang="es-ES" dirty="0" err="1"/>
              <a:t>Nchar</a:t>
            </a:r>
            <a:r>
              <a:rPr lang="es-ES" dirty="0"/>
              <a:t> </a:t>
            </a:r>
            <a:r>
              <a:rPr lang="es-ES" dirty="0" err="1"/>
              <a:t>filter</a:t>
            </a:r>
            <a:endParaRPr lang="es-ES" dirty="0"/>
          </a:p>
          <a:p>
            <a:r>
              <a:rPr lang="es-ES" dirty="0"/>
              <a:t>Stop </a:t>
            </a:r>
            <a:r>
              <a:rPr lang="es-ES" dirty="0" err="1"/>
              <a:t>words</a:t>
            </a:r>
            <a:endParaRPr lang="es-ES" dirty="0"/>
          </a:p>
          <a:p>
            <a:r>
              <a:rPr lang="es-ES" dirty="0"/>
              <a:t>Case </a:t>
            </a:r>
            <a:r>
              <a:rPr lang="es-ES" dirty="0" err="1"/>
              <a:t>converter</a:t>
            </a:r>
            <a:endParaRPr lang="es-ES" dirty="0"/>
          </a:p>
          <a:p>
            <a:r>
              <a:rPr lang="es-ES" dirty="0" err="1"/>
              <a:t>Stemmer</a:t>
            </a:r>
            <a:endParaRPr lang="es-ES" dirty="0"/>
          </a:p>
          <a:p>
            <a:r>
              <a:rPr lang="es-ES" dirty="0"/>
              <a:t>Bag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Words</a:t>
            </a:r>
            <a:endParaRPr lang="es-ES" dirty="0"/>
          </a:p>
          <a:p>
            <a:r>
              <a:rPr lang="es-ES" dirty="0"/>
              <a:t>Resultado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439AB1-8B28-427F-B690-B74879533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34" y="266070"/>
            <a:ext cx="5090340" cy="28593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168121-2356-4148-B859-1357728E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35" y="3429000"/>
            <a:ext cx="5090339" cy="28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6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851C7C-DB87-4503-9A2F-171347B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KNIME:</a:t>
            </a:r>
            <a:br>
              <a:rPr lang="es-ES" dirty="0"/>
            </a:br>
            <a:r>
              <a:rPr lang="es-ES" dirty="0"/>
              <a:t>Tag Cloud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E65913-99D1-4E60-B3F5-6B6690A6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Motivación</a:t>
            </a:r>
          </a:p>
          <a:p>
            <a:r>
              <a:rPr lang="es-ES" dirty="0"/>
              <a:t>Comparativa: antes y después del preprocesamiento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38AD01D-D807-40A6-8C06-C7F816931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557" y="323483"/>
            <a:ext cx="5078912" cy="285054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C71760F-190E-45A9-9839-197459B66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270" y="4084640"/>
            <a:ext cx="4067908" cy="228502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2EBB73-23DF-438E-837A-86F6265EF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3486" y="4084640"/>
            <a:ext cx="4071305" cy="228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0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BD856-FCE4-4DEB-8FE3-4DE373F3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KNIME:</a:t>
            </a:r>
            <a:br>
              <a:rPr lang="es-ES" dirty="0"/>
            </a:br>
            <a:r>
              <a:rPr lang="es-ES" dirty="0"/>
              <a:t>clasificación de </a:t>
            </a:r>
            <a:br>
              <a:rPr lang="es-ES" dirty="0"/>
            </a:br>
            <a:r>
              <a:rPr lang="es-ES" dirty="0"/>
              <a:t>textos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69510D-4470-4C06-9721-8FCA7F13A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Naive</a:t>
            </a:r>
            <a:r>
              <a:rPr lang="es-ES" dirty="0"/>
              <a:t> Bayes</a:t>
            </a:r>
          </a:p>
          <a:p>
            <a:r>
              <a:rPr lang="es-ES" dirty="0" err="1"/>
              <a:t>Decision</a:t>
            </a:r>
            <a:r>
              <a:rPr lang="es-ES" dirty="0"/>
              <a:t> </a:t>
            </a:r>
            <a:r>
              <a:rPr lang="es-ES" dirty="0" err="1"/>
              <a:t>Tree</a:t>
            </a:r>
            <a:endParaRPr lang="es-ES" dirty="0"/>
          </a:p>
          <a:p>
            <a:r>
              <a:rPr lang="es-ES" dirty="0" err="1"/>
              <a:t>Random</a:t>
            </a:r>
            <a:r>
              <a:rPr lang="es-ES" dirty="0"/>
              <a:t> Forest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AD35D33-E8DD-4801-878A-DA22196D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484676"/>
            <a:ext cx="4601431" cy="19016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2D270EA-EFB5-4825-9ADF-858E667B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2497414"/>
            <a:ext cx="4555068" cy="19184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3A0F01B-7E33-4051-9AF3-E25DDD99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398" y="4526873"/>
            <a:ext cx="4601432" cy="192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F0B3E-7482-45E9-9793-83305B703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MonkeyLearn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2950E2-2195-459A-9ABE-DD06918B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Análisis de textos con Machine </a:t>
            </a:r>
          </a:p>
          <a:p>
            <a:pPr marL="0" indent="0">
              <a:buNone/>
            </a:pPr>
            <a:r>
              <a:rPr lang="es-ES" dirty="0"/>
              <a:t>   </a:t>
            </a:r>
            <a:r>
              <a:rPr lang="es-ES" dirty="0" err="1"/>
              <a:t>Learning</a:t>
            </a:r>
            <a:endParaRPr lang="es-ES" dirty="0"/>
          </a:p>
          <a:p>
            <a:r>
              <a:rPr lang="es-ES" dirty="0" err="1"/>
              <a:t>ElasticSearch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54F7B5-B37C-4822-AC1E-0BE31A22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808" y="526257"/>
            <a:ext cx="5457092" cy="231507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D234ABF-0800-4B70-AA0D-518CE5B33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35" y="3653038"/>
            <a:ext cx="5055565" cy="29272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E50F2F1-7A66-4A80-A039-57B231DB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833" y="2841331"/>
            <a:ext cx="4092501" cy="36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6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7F47E3-38EC-47C0-B9C7-BA6B20EB7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78A14E-2349-4A57-A09F-7988A354B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Necesidad de preprocesamiento</a:t>
            </a:r>
          </a:p>
          <a:p>
            <a:r>
              <a:rPr lang="es-ES" dirty="0"/>
              <a:t>Clasificación supervisada vs clasificación no supervisada</a:t>
            </a:r>
          </a:p>
        </p:txBody>
      </p:sp>
    </p:spTree>
    <p:extLst>
      <p:ext uri="{BB962C8B-B14F-4D97-AF65-F5344CB8AC3E}">
        <p14:creationId xmlns:p14="http://schemas.microsoft.com/office/powerpoint/2010/main" val="3920150750"/>
      </p:ext>
    </p:extLst>
  </p:cSld>
  <p:clrMapOvr>
    <a:masterClrMapping/>
  </p:clrMapOvr>
</p:sld>
</file>

<file path=ppt/theme/theme1.xml><?xml version="1.0" encoding="utf-8"?>
<a:theme xmlns:a="http://schemas.openxmlformats.org/drawingml/2006/main" name="Marc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TM03457475[[fn=Marco]]</Template>
  <TotalTime>78</TotalTime>
  <Words>98</Words>
  <Application>Microsoft Office PowerPoint</Application>
  <PresentationFormat>Panorámica</PresentationFormat>
  <Paragraphs>37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Corbel</vt:lpstr>
      <vt:lpstr>Wingdings 2</vt:lpstr>
      <vt:lpstr>Marco</vt:lpstr>
      <vt:lpstr>Recuperación y clasificación en textos</vt:lpstr>
      <vt:lpstr>Introducción</vt:lpstr>
      <vt:lpstr>Recuperación de información en la web</vt:lpstr>
      <vt:lpstr>Clasificación de textos recuperados</vt:lpstr>
      <vt:lpstr>KNIME: Preprocesa-miento</vt:lpstr>
      <vt:lpstr>KNIME: Tag Cloud</vt:lpstr>
      <vt:lpstr>KNIME: clasificación de  textos</vt:lpstr>
      <vt:lpstr>MonkeyLearn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Recuperación y clasificación en textos</dc:title>
  <dc:creator>Manuel</dc:creator>
  <cp:lastModifiedBy>Manuel</cp:lastModifiedBy>
  <cp:revision>9</cp:revision>
  <dcterms:created xsi:type="dcterms:W3CDTF">2018-05-29T14:04:22Z</dcterms:created>
  <dcterms:modified xsi:type="dcterms:W3CDTF">2018-05-29T15:22:27Z</dcterms:modified>
</cp:coreProperties>
</file>